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008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DCA4F4-2D96-2158-92F1-84D50F943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2777712-1516-A312-54F4-EB1004B4D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40494D-16DD-D004-99DA-2708C78C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54A8-C1AB-4222-8554-464E62EBD13F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8FA143-95C4-8942-1CE8-FE9837872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5E5C28-70E1-68D1-6153-4CD2D4429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4C86-8194-4463-AFA2-B684354237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88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AECFB3-FDC7-6A50-1832-C011AD443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F3E926-AD20-16FD-F0A0-CA581A4E5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B9A063-55E6-73B9-A308-41E4F3599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54A8-C1AB-4222-8554-464E62EBD13F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7629B4-50F5-0084-2A95-3D72C8996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2D62E1-99E2-EF5A-D975-CAD86C40B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4C86-8194-4463-AFA2-B684354237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34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D903364-1F19-5ACB-0BB1-5A06BCF925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67EAB3-0FA2-B4FB-93F5-3B3F410E4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FAEC69-970C-F1EB-D64B-837E814AF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54A8-C1AB-4222-8554-464E62EBD13F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BF487A-C0D7-65B9-9827-5FB18AF77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209076-160C-768C-5F2A-799C38AC9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4C86-8194-4463-AFA2-B684354237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05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FE214F-D27C-35A2-9089-861693B99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480406-C78E-DCCA-F0BF-8261DE39F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933B99-6AB7-BFA3-C80A-EA4026839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54A8-C1AB-4222-8554-464E62EBD13F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63F9A7-F6EB-B383-A1E4-C338E4B61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24F5F5-7B6C-4899-C64A-BDAB55AB0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4C86-8194-4463-AFA2-B684354237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6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B4BAC3-F40E-53C4-AC12-F1F832E84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D533CC-379C-548B-090D-F40A0CDDE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52E3E1-D5E7-A794-A461-553F073C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54A8-C1AB-4222-8554-464E62EBD13F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8D7252-8F6E-97E7-E073-7FC216CEB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1704D4-6F8A-9CDA-48B8-AD391AC7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4C86-8194-4463-AFA2-B684354237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4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4D67D6-5A8F-B6E3-69B8-06A309FF3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36095D-E126-2BFA-14DE-679680A69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C233C36-B85B-29DA-515C-5A83FE37D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A0555D1-6D27-2FAF-334A-151C1ECB0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54A8-C1AB-4222-8554-464E62EBD13F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8AD8B9-E277-7828-64D4-77E83A8A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86E716-E5CD-AD2B-5EF0-A75E842B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4C86-8194-4463-AFA2-B684354237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85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DC81AE-8EC5-71C4-70F3-A62275964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EA3F75C-43C1-EA09-B98F-FDC594315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8310A4-0795-1C04-64BE-ECBF16F9F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4C48321-BA4E-D9AE-D8E8-3A4ADDB973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C3F69C-E69A-CC8A-0794-BB937C9E29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CC9BA44-2E3F-AEDA-6295-77C19F5A7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54A8-C1AB-4222-8554-464E62EBD13F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2A4D50A-4571-60FD-464F-E30803D26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2CC757B-0392-29EF-1BFD-001C1075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4C86-8194-4463-AFA2-B684354237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68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F292B4-1C7F-E52B-462C-B403741BE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387B149-E159-0820-3A01-2946685BB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54A8-C1AB-4222-8554-464E62EBD13F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DA11E-5E29-3F9D-0FB6-7F6B18CB7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04D522-E561-962F-047B-E9BBABA3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4C86-8194-4463-AFA2-B684354237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993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025AA5B-E95B-34EF-FE68-A89ABD400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54A8-C1AB-4222-8554-464E62EBD13F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4BE2A0-D66A-D1B4-EFA6-EA6B22CD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2AC820-38DE-294A-CA1D-01195F32E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4C86-8194-4463-AFA2-B684354237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37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9316FD-2A8C-F4E5-6CAB-53A1934E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5CF7A1-02BE-59D5-43E4-C5AEAF20D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3DCFC69-3BAD-8739-DDBE-8CCE1AA81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42940E1-7892-1ECB-1A07-72EBB21E6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54A8-C1AB-4222-8554-464E62EBD13F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B915857-21E5-946E-F872-C50CBF147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8EE0A97-0DEB-2751-FF6E-A8B8DB3A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4C86-8194-4463-AFA2-B684354237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86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CBBD78-C794-DA13-EAF2-0B1E4A245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1DE7BC7-4773-7249-94B7-889A6FA44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3FDCBB0-F2C8-9398-CBCF-85323B5A6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E4E3B9-E3CC-4A2D-6586-32B70F92E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54A8-C1AB-4222-8554-464E62EBD13F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E3BE01-EE25-804B-8D48-D4DFA1C6A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C5895E1-28F8-2A51-D483-9F96406C4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4C86-8194-4463-AFA2-B684354237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35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BAD8F48-86AC-D575-953E-6ED06ABCF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21906E-4860-5EBC-A2AC-A796744D6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23614F-55ED-3713-438E-CE992378A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254A8-C1AB-4222-8554-464E62EBD13F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BAA694-C80A-9A7A-2452-A3532C121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6280A0-C8DF-2A6E-4A98-3AE4AFE17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24C86-8194-4463-AFA2-B684354237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65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92E5A5F-31FD-84A6-DAAC-0A019192E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8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72810C1-02A9-6799-E591-6C38F4FD3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11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xuefei wang</dc:creator>
  <cp:lastModifiedBy>xuefei wang</cp:lastModifiedBy>
  <cp:revision>1</cp:revision>
  <dcterms:created xsi:type="dcterms:W3CDTF">2024-07-12T08:49:04Z</dcterms:created>
  <dcterms:modified xsi:type="dcterms:W3CDTF">2024-07-12T08:51:45Z</dcterms:modified>
</cp:coreProperties>
</file>